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362" r:id="rId2"/>
    <p:sldId id="365" r:id="rId3"/>
    <p:sldId id="464" r:id="rId4"/>
    <p:sldId id="402" r:id="rId5"/>
    <p:sldId id="465" r:id="rId6"/>
    <p:sldId id="491" r:id="rId7"/>
    <p:sldId id="497" r:id="rId8"/>
    <p:sldId id="498" r:id="rId9"/>
    <p:sldId id="496" r:id="rId10"/>
    <p:sldId id="500" r:id="rId11"/>
    <p:sldId id="499" r:id="rId12"/>
    <p:sldId id="492" r:id="rId13"/>
    <p:sldId id="478" r:id="rId14"/>
    <p:sldId id="479" r:id="rId15"/>
    <p:sldId id="480" r:id="rId16"/>
    <p:sldId id="481" r:id="rId17"/>
    <p:sldId id="484" r:id="rId18"/>
    <p:sldId id="485" r:id="rId19"/>
    <p:sldId id="486" r:id="rId20"/>
    <p:sldId id="483" r:id="rId21"/>
    <p:sldId id="494" r:id="rId22"/>
    <p:sldId id="482" r:id="rId23"/>
    <p:sldId id="487" r:id="rId24"/>
    <p:sldId id="488" r:id="rId25"/>
    <p:sldId id="489" r:id="rId26"/>
    <p:sldId id="490" r:id="rId27"/>
    <p:sldId id="493" r:id="rId28"/>
    <p:sldId id="477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63" r:id="rId37"/>
    <p:sldId id="273" r:id="rId3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 autoAdjust="0"/>
    <p:restoredTop sz="95603" autoAdjust="0"/>
  </p:normalViewPr>
  <p:slideViewPr>
    <p:cSldViewPr>
      <p:cViewPr varScale="1">
        <p:scale>
          <a:sx n="89" d="100"/>
          <a:sy n="89" d="100"/>
        </p:scale>
        <p:origin x="148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14/02/2014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404664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Formulas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8399859" cy="224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54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404664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Tablas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96157"/>
            <a:ext cx="8352928" cy="300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Receptor Asíncrono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09337" y="620688"/>
            <a:ext cx="8712967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Diagrama de Modo de Recepción (pág. 288)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12968" cy="420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0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5976664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RECEPCIÓN ASÍNCRONA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datos que se reciben por el pin RX/DT llegan a un bloque de recuperación de datos. Este bloque de recuperación de datos es una palanca de velocidades de alta velocidad puede ser switcheado a diferentes velocidades.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datos recibidos llegan al registro RSR (Registro de desplazamiento o control de recepción). Este registro no es directamente accesible por software.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accesar a los datos del RSR tiene que ser por medio del registro RCREG.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9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registro RSR puede almacenar hasta 2 caracteres y se comporta como una memoria FIFO (First-in-First-</a:t>
            </a:r>
            <a:r>
              <a:rPr lang="es-MX" sz="2000" b="1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Out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), es decir, que el primer dato que entra es el primero que sale.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registro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RCSTA </a:t>
            </a:r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es el registro dedicado a la configuración del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receptor </a:t>
            </a:r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asíncrono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37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Dentro del registro RCSTA existen dos bit importantes CREN y SPEN los cuales deben configurarse correctamente. 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CREN = 1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 Habilita el circuito de </a:t>
            </a:r>
            <a:r>
              <a:rPr lang="es-MX" sz="2000" b="1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recepcion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 de la UART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  <a:sym typeface="Wingdings" pitchFamily="2" charset="2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SPEN = 1  Se habilita el modulo UART Y activa automáticamente a TX como salida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effectLst/>
                <a:latin typeface="Arial"/>
                <a:ea typeface="Times New Roman"/>
              </a:rPr>
              <a:t>El bit RX/DT debe ser configurado como Entrada.</a:t>
            </a:r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10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RCSTA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564904"/>
            <a:ext cx="86391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7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124744"/>
            <a:ext cx="8564438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8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7724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7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51520" y="548680"/>
            <a:ext cx="8712968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PIC16F1827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RCSTA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03087"/>
              </p:ext>
            </p:extLst>
          </p:nvPr>
        </p:nvGraphicFramePr>
        <p:xfrm>
          <a:off x="251520" y="3212976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2404"/>
            <a:ext cx="86391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8424936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Interrupciones por Recepción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5976664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INTERRUPCION POR RECEPCIÓN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PIR1 es el registro donde se encuentra el bit de interrupción por recepción RCIF, el cual se activa cuando hay un carácter no leído en la memoria FIFO.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interrupción por recepción se tiene que configurar por medio de los registros PIE1 e INTCON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effectLst/>
                <a:latin typeface="Arial"/>
                <a:ea typeface="Times New Roman"/>
              </a:rPr>
              <a:t>Se tiene que habilitar el bit RCIE del registro PIE1</a:t>
            </a:r>
          </a:p>
          <a:p>
            <a:pPr algn="just"/>
            <a:r>
              <a:rPr lang="es-ES" sz="1800" dirty="0">
                <a:solidFill>
                  <a:srgbClr val="333333"/>
                </a:solidFill>
                <a:latin typeface="Arial"/>
                <a:ea typeface="Times New Roman"/>
              </a:rPr>
              <a:t>Se tiene que habilitar el bit </a:t>
            </a:r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PEIE </a:t>
            </a:r>
            <a:r>
              <a:rPr lang="es-ES" sz="1800" dirty="0">
                <a:solidFill>
                  <a:srgbClr val="333333"/>
                </a:solidFill>
                <a:latin typeface="Arial"/>
                <a:ea typeface="Times New Roman"/>
              </a:rPr>
              <a:t>del registro </a:t>
            </a:r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INTCON</a:t>
            </a:r>
            <a:endParaRPr lang="es-ES" sz="18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1800" dirty="0">
                <a:solidFill>
                  <a:srgbClr val="333333"/>
                </a:solidFill>
                <a:latin typeface="Arial"/>
                <a:ea typeface="Times New Roman"/>
              </a:rPr>
              <a:t>Se tiene que habilitar el bit </a:t>
            </a:r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GIE </a:t>
            </a:r>
            <a:r>
              <a:rPr lang="es-ES" sz="1800" dirty="0">
                <a:solidFill>
                  <a:srgbClr val="333333"/>
                </a:solidFill>
                <a:latin typeface="Arial"/>
                <a:ea typeface="Times New Roman"/>
              </a:rPr>
              <a:t>del registro INTCON</a:t>
            </a: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9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PIE1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28278"/>
              </p:ext>
            </p:extLst>
          </p:nvPr>
        </p:nvGraphicFramePr>
        <p:xfrm>
          <a:off x="384226" y="4653136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6296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46577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5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INTCON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6" y="1988840"/>
            <a:ext cx="8734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9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INTCON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2736"/>
            <a:ext cx="5168999" cy="438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1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INTCON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301672"/>
              </p:ext>
            </p:extLst>
          </p:nvPr>
        </p:nvGraphicFramePr>
        <p:xfrm>
          <a:off x="339192" y="3284984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734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3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Transmisor Asíncrono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09337" y="620688"/>
            <a:ext cx="8712967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Diagrama de Modo de Transmisión (pág. 287)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96162"/>
            <a:ext cx="8568951" cy="414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3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5976664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TRANSMISIÓN ASÍNCRONA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corazón de la Transmisión esta dado por el registro TSR (Registro de Control de Transmisión), el cual no es directamente accesible por software.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TSR obtiene datos del buffer de transmisión, el cual es el registro TXREG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registro TXSTA es el registro dedicado a la configuración del transmisor asíncrono.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62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PIC16F1827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Dentro del registro TXSTA existen dos bit importantes TXEN y SYNC los cuales deben configurarse correctamente. 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TXEN = 1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 Habilita el circuito de transmisión de la UART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  <a:sym typeface="Wingdings" pitchFamily="2" charset="2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SYNC = 0  Se configura como asíncrona la transmisión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effectLst/>
                <a:latin typeface="Arial"/>
                <a:ea typeface="Times New Roman"/>
              </a:rPr>
              <a:t>Cuando TXEN = 1 el bit de interrupción por transmisión TXIF = 1</a:t>
            </a:r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3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bit TRMT del registro TXSTA indica el estado del registro TSR. Es un bit de solo lectura.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TRMT = 1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 Cuando hay un dato dentro de TSR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  <a:sym typeface="Wingdings" pitchFamily="2" charset="2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  <a:sym typeface="Wingdings" pitchFamily="2" charset="2"/>
              </a:rPr>
              <a:t>TRMT = 0  Cuando TSR esta vacío, no hay bits de datos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03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TXSTA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096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95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15343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488832" cy="453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TXSTA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4096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11904"/>
              </p:ext>
            </p:extLst>
          </p:nvPr>
        </p:nvGraphicFramePr>
        <p:xfrm>
          <a:off x="251520" y="3212976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8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5976664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TRANSMISOR Y RECECPTOR ASINCRONOS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2420888"/>
            <a:ext cx="8496944" cy="267172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Control de Flujo:    NINGUNO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Bits de Datos para Envío:      8  bits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Bits de Datos para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Recepción:    8  bits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Paridad:                NINGUNA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Bits de Parada:      1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sp>
        <p:nvSpPr>
          <p:cNvPr id="7" name="1 Marcador de contenido"/>
          <p:cNvSpPr txBox="1">
            <a:spLocks/>
          </p:cNvSpPr>
          <p:nvPr/>
        </p:nvSpPr>
        <p:spPr>
          <a:xfrm>
            <a:off x="473302" y="1644091"/>
            <a:ext cx="8496944" cy="6480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900" pitchFamily="50" charset="0"/>
                <a:ea typeface="Times New Roman"/>
              </a:rPr>
              <a:t>CARACTERISTICAS IMPORTANTES A CONFIGURAR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01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80920" cy="1575048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1" i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GRACIAS POR SU ATENCION</a:t>
            </a:r>
            <a:endParaRPr lang="es-MX" sz="6000" b="1" i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CONFIGURACION ASÍNCRONA DEL PIC16F1827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30847" y="1628800"/>
            <a:ext cx="8496944" cy="29597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Receptor Asíncrono (RCSTA)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Transmisor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Asíncrono (TXSTA)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Generador de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Baudaje (BAUDCON)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2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09337" y="620688"/>
            <a:ext cx="8712967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Registros asociados con la comunicación asíncrona</a:t>
            </a:r>
            <a:endParaRPr lang="es-MX" sz="20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 r="1071"/>
          <a:stretch/>
        </p:blipFill>
        <p:spPr bwMode="auto">
          <a:xfrm>
            <a:off x="179512" y="1412776"/>
            <a:ext cx="8856247" cy="338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0" y="4795466"/>
            <a:ext cx="8839747" cy="27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7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Generador de Baudaje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5976664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Generador de Baudaje (BRG)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BRG es un timer de 8 bits o 16 bits dedicado a dar soporte a la comunicación Asincrona y síncrona por UART. 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Por default el BRG opera en modo de 8 bits.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seleccionar el modo de 16 bits se tiene que poner en “1” El bit BRG16 del registro BAUDCON.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4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par de registros SPBRGH, SPBRGL determinan la velocidad de transmisión.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En modo asíncrono el multiplicador del periodo del Baudaje esta determinado por el bit BRGH del registro TXSTA y por el bit BRG16 del registro BAUDCON.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uso de la alta velocidad de transmisión (BRGH=1) o la del timer a 16 bits (BRG16=1) puede ser ventajoso para reducir el % error en la velocidad en baudios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0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404664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Formulas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36711"/>
            <a:ext cx="3988793" cy="477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7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10139</TotalTime>
  <Words>731</Words>
  <Application>Microsoft Office PowerPoint</Application>
  <PresentationFormat>Presentación en pantalla (4:3)</PresentationFormat>
  <Paragraphs>146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9" baseType="lpstr">
      <vt:lpstr>Arial</vt:lpstr>
      <vt:lpstr>Calibri</vt:lpstr>
      <vt:lpstr>Lucida Sans Unicode</vt:lpstr>
      <vt:lpstr>Museo 500</vt:lpstr>
      <vt:lpstr>Museo 700</vt:lpstr>
      <vt:lpstr>Museo 900</vt:lpstr>
      <vt:lpstr>Times New Roman</vt:lpstr>
      <vt:lpstr>Verdana</vt:lpstr>
      <vt:lpstr>Wingdings</vt:lpstr>
      <vt:lpstr>Wingdings 2</vt:lpstr>
      <vt:lpstr>Wingdings 3</vt:lpstr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Company>Mecatronica Digital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Isaac Suaste</cp:lastModifiedBy>
  <cp:revision>210</cp:revision>
  <dcterms:created xsi:type="dcterms:W3CDTF">2011-05-12T16:10:57Z</dcterms:created>
  <dcterms:modified xsi:type="dcterms:W3CDTF">2014-02-14T23:01:55Z</dcterms:modified>
</cp:coreProperties>
</file>